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787" r:id="rId3"/>
    <p:sldId id="784" r:id="rId4"/>
    <p:sldId id="781" r:id="rId5"/>
    <p:sldId id="782" r:id="rId6"/>
    <p:sldId id="786" r:id="rId7"/>
    <p:sldId id="780" r:id="rId8"/>
    <p:sldId id="7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8CBAD"/>
    <a:srgbClr val="FFCCFF"/>
    <a:srgbClr val="66FF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17" autoAdjust="0"/>
    <p:restoredTop sz="94660"/>
  </p:normalViewPr>
  <p:slideViewPr>
    <p:cSldViewPr snapToGrid="0">
      <p:cViewPr varScale="1">
        <p:scale>
          <a:sx n="57" d="100"/>
          <a:sy n="57" d="100"/>
        </p:scale>
        <p:origin x="-8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BE46F-C0A3-4861-A2BD-20E1531BD5E5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44C1C-1D82-4F7A-96A5-633744CB9AB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8350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3149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7602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8340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20955198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xmlns="" val="2272378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17644690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xmlns="" val="29338908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xmlns="" val="34912284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144311097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213522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2863239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01797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26423744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xmlns="" val="20914075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xmlns="" val="4946156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265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676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3780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5598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6204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6955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263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902B9-166C-4750-BF13-DE557C27FD4B}" type="datetimeFigureOut">
              <a:rPr kumimoji="1" lang="ja-JP" altLang="en-US" smtClean="0"/>
              <a:pPr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1DC0B-2997-4758-9FAD-45787BFEA94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4544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四角形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ja-JP"/>
              <a:t>マスタ　 タイトルの書式設定</a:t>
            </a:r>
          </a:p>
        </p:txBody>
      </p:sp>
      <p:sp>
        <p:nvSpPr>
          <p:cNvPr id="1027" name="四角形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ja-JP"/>
              <a:t>マスタ　テキストの書式設定</a:t>
            </a:r>
          </a:p>
          <a:p>
            <a:pPr lvl="1"/>
            <a:r>
              <a:rPr lang="zh-CN" altLang="ja-JP"/>
              <a:t>第</a:t>
            </a:r>
            <a:r>
              <a:rPr lang="ja-JP" altLang="zh-CN"/>
              <a:t>2</a:t>
            </a:r>
            <a:r>
              <a:rPr lang="zh-CN" altLang="ja-JP"/>
              <a:t>レベル</a:t>
            </a:r>
          </a:p>
          <a:p>
            <a:pPr lvl="2"/>
            <a:r>
              <a:rPr lang="zh-CN" altLang="ja-JP"/>
              <a:t>第</a:t>
            </a:r>
            <a:r>
              <a:rPr lang="ja-JP" altLang="zh-CN"/>
              <a:t>3</a:t>
            </a:r>
            <a:r>
              <a:rPr lang="zh-CN" altLang="ja-JP"/>
              <a:t>レベル</a:t>
            </a:r>
          </a:p>
          <a:p>
            <a:pPr lvl="3"/>
            <a:r>
              <a:rPr lang="zh-CN" altLang="ja-JP"/>
              <a:t>第</a:t>
            </a:r>
            <a:r>
              <a:rPr lang="ja-JP" altLang="zh-CN"/>
              <a:t>4</a:t>
            </a:r>
            <a:r>
              <a:rPr lang="zh-CN" altLang="ja-JP"/>
              <a:t>レベル</a:t>
            </a:r>
          </a:p>
          <a:p>
            <a:pPr lvl="4"/>
            <a:r>
              <a:rPr lang="zh-CN" altLang="ja-JP"/>
              <a:t>第</a:t>
            </a:r>
            <a:r>
              <a:rPr lang="ja-JP" altLang="zh-CN"/>
              <a:t>5</a:t>
            </a:r>
            <a:r>
              <a:rPr lang="zh-CN" altLang="ja-JP"/>
              <a:t>レベル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7286625" y="363538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/>
            <a:r>
              <a:rPr lang="de-DE" altLang="en-US" sz="1400" b="1">
                <a:latin typeface="ＭＳ Ｐゴシック" pitchFamily="50" charset="-128"/>
                <a:ea typeface="ＭＳ Ｐゴシック" pitchFamily="50" charset="-128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xmlns="" val="17398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演習１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レジュメ作成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61642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S創英角ﾎﾟｯﾌﾟ体" pitchFamily="50" charset="-128"/>
                <a:ea typeface="HGS創英角ﾎﾟｯﾌﾟ体" pitchFamily="50" charset="-128"/>
              </a:rPr>
              <a:t>グループディスカッション</a:t>
            </a:r>
            <a:r>
              <a:rPr lang="en-US" altLang="ja-JP" dirty="0">
                <a:latin typeface="HGS創英角ﾎﾟｯﾌﾟ体" pitchFamily="50" charset="-128"/>
                <a:ea typeface="HGS創英角ﾎﾟｯﾌﾟ体" pitchFamily="50" charset="-128"/>
              </a:rPr>
              <a:t>1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68A273B7-4FC3-41A0-AF19-5DB91D10B8E8}"/>
              </a:ext>
            </a:extLst>
          </p:cNvPr>
          <p:cNvSpPr/>
          <p:nvPr/>
        </p:nvSpPr>
        <p:spPr>
          <a:xfrm>
            <a:off x="628650" y="4047091"/>
            <a:ext cx="8248650" cy="2351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①　グループ内で</a:t>
            </a: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自己紹介</a:t>
            </a: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GP創英角ﾎﾟｯﾌﾟ体" pitchFamily="50" charset="-128"/>
              <a:ea typeface="HGP創英角ﾎﾟｯﾌﾟ体" pitchFamily="50" charset="-128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②　レジュメに事例を落とし込んでみてください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</a:t>
            </a:r>
            <a:r>
              <a:rPr lang="en-US" altLang="ja-JP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パズルです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en-US" altLang="ja-JP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まとめ役（書記）を</a:t>
            </a:r>
            <a:r>
              <a:rPr lang="en-US" altLang="ja-JP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名選定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して下さい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A5B11014-6DC7-2DD4-B880-8536EC43B0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3937" y="1373523"/>
            <a:ext cx="5283363" cy="28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45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41316E41-2ACB-F8F8-73F5-02FB68B48EB2}"/>
              </a:ext>
            </a:extLst>
          </p:cNvPr>
          <p:cNvSpPr txBox="1"/>
          <p:nvPr/>
        </p:nvSpPr>
        <p:spPr>
          <a:xfrm>
            <a:off x="199505" y="1612050"/>
            <a:ext cx="2074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4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【基本情報】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3596D84A-683D-839B-795E-66124495B720}"/>
              </a:ext>
            </a:extLst>
          </p:cNvPr>
          <p:cNvSpPr txBox="1"/>
          <p:nvPr/>
        </p:nvSpPr>
        <p:spPr>
          <a:xfrm>
            <a:off x="199505" y="3462512"/>
            <a:ext cx="2414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400" b="1" kern="100" dirty="0">
                <a:solidFill>
                  <a:srgbClr val="CC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【人生の物語】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A73F7224-3EE6-8B53-676D-8069DFDCC2AF}"/>
              </a:ext>
            </a:extLst>
          </p:cNvPr>
          <p:cNvSpPr txBox="1"/>
          <p:nvPr/>
        </p:nvSpPr>
        <p:spPr>
          <a:xfrm>
            <a:off x="4566604" y="1606125"/>
            <a:ext cx="2829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400" b="1" kern="100" dirty="0">
                <a:solidFill>
                  <a:srgbClr val="CC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【本人のニーズ】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C13DA230-5FD1-BD72-1088-525DA2B18757}"/>
              </a:ext>
            </a:extLst>
          </p:cNvPr>
          <p:cNvSpPr txBox="1"/>
          <p:nvPr/>
        </p:nvSpPr>
        <p:spPr>
          <a:xfrm>
            <a:off x="4562782" y="3918252"/>
            <a:ext cx="2829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400" b="1" kern="100" dirty="0">
                <a:solidFill>
                  <a:srgbClr val="CC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【家族のニーズ】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407324" y="136524"/>
            <a:ext cx="8512232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実践スライドから情報を抜き出して配置してみてください</a:t>
            </a:r>
            <a: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パズル感覚で楽しくお願いします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3682" y="2067791"/>
            <a:ext cx="4202922" cy="1394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9860" y="3924177"/>
            <a:ext cx="4202922" cy="2206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30781" y="2067790"/>
            <a:ext cx="4202922" cy="175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30781" y="4374571"/>
            <a:ext cx="4202922" cy="1756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81025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7BAD6C33-3926-DD80-710A-0F23F3441F07}"/>
              </a:ext>
            </a:extLst>
          </p:cNvPr>
          <p:cNvSpPr txBox="1"/>
          <p:nvPr/>
        </p:nvSpPr>
        <p:spPr>
          <a:xfrm>
            <a:off x="232755" y="1614424"/>
            <a:ext cx="43334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【リハの基本戦略（文献）】</a:t>
            </a:r>
            <a:endParaRPr lang="en-US" altLang="ja-JP" sz="2400" b="1" kern="100" dirty="0">
              <a:solidFill>
                <a:srgbClr val="0000FF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b="1" kern="100" dirty="0">
              <a:solidFill>
                <a:srgbClr val="0000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kern="100" dirty="0" smtClean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【疾患の予後予測（文献）】</a:t>
            </a:r>
            <a:endParaRPr lang="en-US" altLang="ja-JP" sz="2400" b="1" kern="100" dirty="0">
              <a:solidFill>
                <a:srgbClr val="0000FF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b="1" kern="100" dirty="0" smtClean="0">
              <a:solidFill>
                <a:srgbClr val="0000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b="1" kern="100" dirty="0">
              <a:solidFill>
                <a:srgbClr val="0000FF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400" b="1" kern="100" dirty="0" smtClean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</a:t>
            </a:r>
            <a:r>
              <a:rPr lang="en-US" altLang="ja-JP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CMOP</a:t>
            </a:r>
            <a:r>
              <a:rPr lang="ja-JP" altLang="ja-JP" sz="2400" b="1" kern="100" dirty="0" smtClean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に</a:t>
            </a:r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関する文献】</a:t>
            </a:r>
            <a:endParaRPr lang="ja-JP" alt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283CEE67-944D-49FF-A8A3-595DF05CC91A}"/>
              </a:ext>
            </a:extLst>
          </p:cNvPr>
          <p:cNvSpPr txBox="1"/>
          <p:nvPr/>
        </p:nvSpPr>
        <p:spPr>
          <a:xfrm>
            <a:off x="4571999" y="1607656"/>
            <a:ext cx="2393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【他部門評価】</a:t>
            </a:r>
            <a:endParaRPr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346572F5-9AF3-2ADF-25A3-5FD2CB30E04E}"/>
              </a:ext>
            </a:extLst>
          </p:cNvPr>
          <p:cNvSpPr txBox="1"/>
          <p:nvPr/>
        </p:nvSpPr>
        <p:spPr>
          <a:xfrm>
            <a:off x="4580305" y="3831580"/>
            <a:ext cx="3403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400" b="1" kern="100" dirty="0">
                <a:solidFill>
                  <a:srgbClr val="0000FF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【各種測定　検査値】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682" y="2067791"/>
            <a:ext cx="4202922" cy="997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294" y="3518685"/>
            <a:ext cx="4202922" cy="9975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383" y="4992115"/>
            <a:ext cx="4202922" cy="1232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7143" y="2072000"/>
            <a:ext cx="4202922" cy="1759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24933" y="4293245"/>
            <a:ext cx="4202922" cy="1930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40887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演習２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MOHO</a:t>
            </a:r>
            <a:r>
              <a:rPr kumimoji="1" lang="ja-JP" altLang="en-US" dirty="0" smtClean="0"/>
              <a:t>に落とし込む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874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グループディスカッション</a:t>
            </a:r>
            <a:r>
              <a:rPr lang="en-US" altLang="ja-JP" dirty="0" smtClean="0">
                <a:latin typeface="HGS創英角ﾎﾟｯﾌﾟ体" pitchFamily="50" charset="-128"/>
                <a:ea typeface="HGS創英角ﾎﾟｯﾌﾟ体" pitchFamily="50" charset="-128"/>
              </a:rPr>
              <a:t>2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68A273B7-4FC3-41A0-AF19-5DB91D10B8E8}"/>
              </a:ext>
            </a:extLst>
          </p:cNvPr>
          <p:cNvSpPr/>
          <p:nvPr/>
        </p:nvSpPr>
        <p:spPr>
          <a:xfrm>
            <a:off x="628650" y="4047091"/>
            <a:ext cx="8248650" cy="2351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創英角ﾎﾟｯﾌﾟ体" pitchFamily="50" charset="-128"/>
                <a:ea typeface="HGP創英角ﾎﾟｯﾌﾟ体" pitchFamily="50" charset="-128"/>
                <a:cs typeface="+mn-cs"/>
              </a:rPr>
              <a:t>①　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事例</a:t>
            </a:r>
            <a:r>
              <a:rPr lang="ja-JP" altLang="en-US" sz="3200" dirty="0" smtClean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を</a:t>
            </a:r>
            <a:r>
              <a:rPr lang="en-US" altLang="ja-JP" sz="3200" dirty="0" smtClean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CMOP</a:t>
            </a:r>
            <a:r>
              <a:rPr lang="ja-JP" altLang="en-US" sz="3200" dirty="0" smtClean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に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落とし込んでみてください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</a:t>
            </a:r>
            <a:r>
              <a:rPr lang="en-US" altLang="ja-JP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考察です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②　可能なら介入方針も立案してみてください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en-US" altLang="ja-JP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まとめ役（書記）を</a:t>
            </a:r>
            <a:r>
              <a:rPr lang="en-US" altLang="ja-JP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1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名選定</a:t>
            </a:r>
            <a:r>
              <a:rPr lang="ja-JP" altLang="en-US" sz="3200" dirty="0">
                <a:solidFill>
                  <a:srgbClr val="00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して下さい</a:t>
            </a:r>
            <a:endParaRPr lang="en-US" altLang="ja-JP" sz="3200" dirty="0">
              <a:solidFill>
                <a:srgbClr val="00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597" y="1562880"/>
            <a:ext cx="3281271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図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85" y="1472869"/>
            <a:ext cx="3589220" cy="2932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2317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xmlns="" id="{3A3856E9-FE58-FFD4-F7FF-ABA5D1EAE90C}"/>
              </a:ext>
            </a:extLst>
          </p:cNvPr>
          <p:cNvGrpSpPr/>
          <p:nvPr/>
        </p:nvGrpSpPr>
        <p:grpSpPr>
          <a:xfrm>
            <a:off x="280720" y="199501"/>
            <a:ext cx="8480895" cy="6483926"/>
            <a:chOff x="3081792" y="873549"/>
            <a:chExt cx="4371098" cy="4197776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C194698-1B50-0AAA-1C18-F345AEDFB4C2}"/>
                </a:ext>
              </a:extLst>
            </p:cNvPr>
            <p:cNvSpPr/>
            <p:nvPr/>
          </p:nvSpPr>
          <p:spPr>
            <a:xfrm>
              <a:off x="3093626" y="873549"/>
              <a:ext cx="4124381" cy="4197776"/>
            </a:xfrm>
            <a:custGeom>
              <a:avLst/>
              <a:gdLst/>
              <a:ahLst/>
              <a:cxnLst/>
              <a:rect l="l" t="t" r="r" b="b"/>
              <a:pathLst>
                <a:path w="1629385" h="1494206">
                  <a:moveTo>
                    <a:pt x="0" y="0"/>
                  </a:moveTo>
                  <a:lnTo>
                    <a:pt x="1629385" y="0"/>
                  </a:lnTo>
                  <a:lnTo>
                    <a:pt x="1629385" y="1494206"/>
                  </a:lnTo>
                  <a:lnTo>
                    <a:pt x="0" y="1494206"/>
                  </a:lnTo>
                  <a:close/>
                </a:path>
              </a:pathLst>
            </a:custGeom>
            <a:solidFill>
              <a:srgbClr val="DFE8E1"/>
            </a:solidFill>
            <a:ln w="19050">
              <a:solidFill>
                <a:srgbClr val="237233"/>
              </a:solidFill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xmlns="" id="{6BBF44AD-EFCC-62F1-2B70-F8EC827769FF}"/>
                </a:ext>
              </a:extLst>
            </p:cNvPr>
            <p:cNvSpPr txBox="1"/>
            <p:nvPr/>
          </p:nvSpPr>
          <p:spPr>
            <a:xfrm>
              <a:off x="3081792" y="915493"/>
              <a:ext cx="4371098" cy="40648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01516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8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・環境</a:t>
              </a:r>
              <a:r>
                <a:rPr kumimoji="1" lang="ja-JP" altLang="en-US" sz="1600" b="0" i="0" u="none" strike="noStrike" kern="1200" cap="none" spc="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  <a:sym typeface="Wingdings" panose="05000000000000000000" pitchFamily="2" charset="2"/>
                </a:rPr>
                <a:t>（</a:t>
              </a:r>
              <a:r>
                <a:rPr kumimoji="1" lang="ja-JP" altLang="en-US" sz="1600" b="0" i="0" u="none" strike="noStrike" kern="1200" cap="none" spc="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物理的</a:t>
              </a:r>
              <a:r>
                <a:rPr kumimoji="1" lang="ja-JP" altLang="en-US" sz="1600" b="0" i="0" u="none" strike="noStrike" kern="1200" cap="none" spc="8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）</a:t>
              </a:r>
              <a:endParaRPr kumimoji="1" lang="en-US" altLang="ja-JP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marR="0" lvl="1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　　　（制度的</a:t>
              </a:r>
              <a:r>
                <a:rPr kumimoji="1" lang="ja-JP" altLang="en-US" sz="1600" b="0" i="0" u="none" strike="noStrike" kern="1200" cap="none" spc="8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）</a:t>
              </a:r>
              <a:endParaRPr kumimoji="1" lang="en-US" altLang="ja-JP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en-US" altLang="ja-JP" sz="600" b="1" i="0" u="none" strike="noStrike" kern="1200" cap="none" spc="80" normalizeH="0" baseline="0" noProof="0" dirty="0" smtClean="0">
                <a:ln>
                  <a:noFill/>
                </a:ln>
                <a:solidFill>
                  <a:srgbClr val="449EF3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en-US" altLang="ja-JP" sz="600" b="1" spc="80" dirty="0" smtClean="0">
                <a:solidFill>
                  <a:srgbClr val="449EF3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en-US" altLang="ja-JP" sz="600" b="1" i="0" u="none" strike="noStrike" kern="1200" cap="none" spc="80" normalizeH="0" baseline="0" noProof="0" dirty="0">
                <a:ln>
                  <a:noFill/>
                </a:ln>
                <a:solidFill>
                  <a:srgbClr val="449EF3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r>
                <a:rPr kumimoji="1" lang="ja-JP" altLang="en-US" sz="1600" b="1" i="0" u="none" strike="noStrike" kern="1200" cap="none" spc="8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・人</a:t>
              </a:r>
              <a:r>
                <a:rPr kumimoji="1" lang="ja-JP" altLang="en-US" sz="1600" b="1" i="0" u="none" strike="noStrike" kern="1200" cap="none" spc="80" normalizeH="0" baseline="0" noProof="0" dirty="0">
                  <a:ln>
                    <a:noFill/>
                  </a:ln>
                  <a:solidFill>
                    <a:srgbClr val="449EF3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  <a:r>
                <a:rPr lang="ja-JP" altLang="en-US" sz="1600" spc="80" dirty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（</a:t>
              </a:r>
              <a:r>
                <a:rPr kumimoji="1" lang="ja-JP" altLang="en-US" sz="1600" b="0" i="0" u="none" strike="noStrike" kern="1200" cap="none" spc="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身体的</a:t>
              </a:r>
              <a:r>
                <a:rPr kumimoji="1" lang="ja-JP" altLang="en-US" sz="1600" b="0" i="0" u="none" strike="noStrike" kern="1200" cap="none" spc="8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）</a:t>
              </a:r>
              <a:endParaRPr lang="en-US" altLang="ja-JP" sz="1600" spc="8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r>
                <a:rPr kumimoji="1" lang="ja-JP" altLang="en-US" sz="1600" b="0" i="0" u="none" strike="noStrike" kern="1200" cap="none" spc="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　　　（情緒的</a:t>
              </a:r>
              <a:r>
                <a:rPr kumimoji="1" lang="ja-JP" altLang="en-US" sz="1600" b="0" i="0" u="none" strike="noStrike" kern="1200" cap="none" spc="8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）</a:t>
              </a:r>
              <a:endParaRPr kumimoji="1" lang="en-US" altLang="ja-JP" sz="1600" b="0" i="0" u="none" strike="noStrike" kern="1200" cap="none" spc="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r>
                <a:rPr kumimoji="1" lang="en-US" altLang="ja-JP" sz="1600" spc="8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          </a:t>
              </a:r>
              <a:r>
                <a:rPr kumimoji="1" lang="ja-JP" altLang="en-US" sz="1600" spc="8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（認知的</a:t>
              </a:r>
              <a:r>
                <a:rPr kumimoji="1" lang="ja-JP" altLang="en-US" sz="1600" spc="80" dirty="0" smtClean="0">
                  <a:solidFill>
                    <a:prstClr val="black"/>
                  </a:solidFill>
                  <a:latin typeface="HG丸ｺﾞｼｯｸM-PRO" pitchFamily="50" charset="-128"/>
                  <a:ea typeface="HG丸ｺﾞｼｯｸM-PRO" pitchFamily="50" charset="-128"/>
                </a:rPr>
                <a:t>）</a:t>
              </a:r>
              <a:r>
                <a:rPr kumimoji="1" lang="en-US" altLang="ja-JP" sz="1600" b="0" i="0" u="none" strike="noStrike" kern="1200" cap="none" spc="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/>
              </a:r>
              <a:br>
                <a:rPr kumimoji="1" lang="en-US" altLang="ja-JP" sz="1600" b="0" i="0" u="none" strike="noStrike" kern="1200" cap="none" spc="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</a:br>
              <a:endParaRPr kumimoji="1" lang="en-US" altLang="ja-JP" sz="1600" b="0" i="0" u="none" strike="noStrike" kern="1200" cap="none" spc="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en-US" altLang="ja-JP" sz="1600" spc="8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ja-JP" altLang="en-US" sz="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r>
                <a:rPr kumimoji="1" lang="ja-JP" altLang="en-US" sz="1600" b="1" i="0" u="none" strike="noStrike" kern="1200" cap="none" spc="8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・</a:t>
              </a:r>
              <a:r>
                <a:rPr kumimoji="1" lang="ja-JP" altLang="en-US" sz="1600" b="1" i="0" u="none" strike="noStrike" kern="1200" cap="none" spc="8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作業　</a:t>
              </a:r>
              <a:r>
                <a:rPr kumimoji="1" lang="ja-JP" altLang="en-US" sz="1600" i="0" u="none" strike="noStrike" kern="1200" cap="none" spc="8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（生産</a:t>
              </a:r>
              <a:r>
                <a:rPr kumimoji="1" lang="ja-JP" altLang="en-US" sz="1600" i="0" u="none" strike="noStrike" kern="1200" cap="none" spc="8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）</a:t>
              </a:r>
              <a:endParaRPr kumimoji="1" lang="en-US" altLang="ja-JP" sz="1600" i="0" u="none" strike="noStrike" kern="1200" cap="none" spc="80" normalizeH="0" baseline="0" noProof="0" dirty="0" smtClean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r>
                <a:rPr kumimoji="1" lang="ja-JP" altLang="en-US" sz="1600" b="0" i="0" u="none" strike="noStrike" kern="1200" cap="none" spc="8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　　　　（</a:t>
              </a:r>
              <a:r>
                <a:rPr kumimoji="1" lang="ja-JP" altLang="en-US" sz="1600" b="0" i="0" u="none" strike="noStrike" kern="1200" cap="none" spc="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セルフケア</a:t>
              </a:r>
              <a:r>
                <a:rPr kumimoji="1" lang="ja-JP" altLang="en-US" sz="1600" b="0" i="0" u="none" strike="noStrike" kern="1200" cap="none" spc="8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）</a:t>
              </a:r>
              <a:endParaRPr kumimoji="1" lang="en-US" altLang="ja-JP" sz="1600" spc="8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r>
                <a:rPr kumimoji="1" lang="ja-JP" altLang="en-US" sz="1600" b="0" i="0" u="none" strike="noStrike" kern="1200" cap="none" spc="8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　　　　（余暇</a:t>
              </a:r>
              <a:r>
                <a:rPr kumimoji="1" lang="ja-JP" altLang="en-US" sz="1600" b="0" i="0" u="none" strike="noStrike" kern="1200" cap="none" spc="8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）</a:t>
              </a:r>
              <a:endParaRPr kumimoji="1" lang="ja-JP" altLang="en-US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en-US" altLang="ja-JP" sz="600" b="0" i="0" u="none" strike="noStrike" kern="1200" cap="none" spc="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en-US" altLang="ja-JP" sz="600" spc="8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en-US" altLang="ja-JP" sz="600" b="0" i="0" u="none" strike="noStrike" kern="1200" cap="none" spc="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en-US" altLang="ja-JP" sz="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r>
                <a:rPr kumimoji="1" lang="ja-JP" altLang="en-US" sz="1600" b="1" i="0" u="none" strike="noStrike" kern="1200" cap="none" spc="8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・スピリチュアリティ</a:t>
              </a:r>
              <a:r>
                <a:rPr kumimoji="1" lang="ja-JP" altLang="en-US" sz="1600" b="1" i="0" u="none" strike="noStrike" kern="1200" cap="none" spc="8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G丸ｺﾞｼｯｸM-PRO" pitchFamily="50" charset="-128"/>
                  <a:ea typeface="HG丸ｺﾞｼｯｸM-PRO" pitchFamily="50" charset="-128"/>
                </a:rPr>
                <a:t>：</a:t>
              </a:r>
              <a:r>
                <a:rPr lang="ja-JP" altLang="ja-JP" sz="1600" dirty="0" smtClean="0">
                  <a:latin typeface="HG丸ｺﾞｼｯｸM-PRO" pitchFamily="50" charset="-128"/>
                  <a:ea typeface="HG丸ｺﾞｼｯｸM-PRO" pitchFamily="50" charset="-128"/>
                </a:rPr>
                <a:t> </a:t>
              </a:r>
              <a:endParaRPr lang="en-US" altLang="ja-JP" sz="1600" dirty="0" err="1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r>
                <a:rPr lang="ja-JP" altLang="en-US" sz="1600" dirty="0" smtClean="0"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  <a:endParaRPr lang="en-US" altLang="ja-JP" sz="1600" dirty="0" smtClean="0"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en-US" altLang="ja-JP" sz="1600" b="0" i="0" u="none" strike="noStrike" kern="1200" cap="none" spc="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  <a:p>
              <a:pPr marL="201516" lvl="1">
                <a:lnSpc>
                  <a:spcPct val="150000"/>
                </a:lnSpc>
              </a:pPr>
              <a:endParaRPr kumimoji="1" lang="en-US" altLang="ja-JP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34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カラフル（001-1）">
  <a:themeElements>
    <a:clrScheme name="カラフル（001-1）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0808"/>
      </a:hlink>
      <a:folHlink>
        <a:srgbClr val="000000"/>
      </a:folHlink>
    </a:clrScheme>
    <a:fontScheme name="カラフル（001-1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カラフル（001-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カラフル（001-1）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カラフル（001-1）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882</TotalTime>
  <Words>81</Words>
  <Application>Microsoft Office PowerPoint</Application>
  <PresentationFormat>画面に合わせる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9" baseType="lpstr">
      <vt:lpstr>Office テーマ</vt:lpstr>
      <vt:lpstr>カラフル（001-1）</vt:lpstr>
      <vt:lpstr>演習１</vt:lpstr>
      <vt:lpstr>グループディスカッション1</vt:lpstr>
      <vt:lpstr>実践スライドから情報を抜き出して配置してみてください パズル感覚で楽しくお願いします</vt:lpstr>
      <vt:lpstr>スライド 4</vt:lpstr>
      <vt:lpstr>演習２</vt:lpstr>
      <vt:lpstr>グループディスカッション2</vt:lpstr>
      <vt:lpstr>スライド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藤本 一博</dc:creator>
  <cp:lastModifiedBy>藤本一博</cp:lastModifiedBy>
  <cp:revision>73</cp:revision>
  <dcterms:created xsi:type="dcterms:W3CDTF">2023-03-08T23:46:07Z</dcterms:created>
  <dcterms:modified xsi:type="dcterms:W3CDTF">2023-09-13T12:55:31Z</dcterms:modified>
</cp:coreProperties>
</file>