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787" r:id="rId3"/>
    <p:sldId id="784" r:id="rId4"/>
    <p:sldId id="781" r:id="rId5"/>
    <p:sldId id="782" r:id="rId6"/>
    <p:sldId id="786" r:id="rId7"/>
    <p:sldId id="780" r:id="rId8"/>
    <p:sldId id="7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8CBAD"/>
    <a:srgbClr val="FFCCFF"/>
    <a:srgbClr val="66FFFF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BE46F-C0A3-4861-A2BD-20E1531BD5E5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4C1C-1D82-4F7A-96A5-633744CB9AB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8350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83149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7602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8340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="" xmlns:p14="http://schemas.microsoft.com/office/powerpoint/2010/main" val="20955198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="" xmlns:p14="http://schemas.microsoft.com/office/powerpoint/2010/main" val="2272378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="" xmlns:p14="http://schemas.microsoft.com/office/powerpoint/2010/main" val="17644690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="" xmlns:p14="http://schemas.microsoft.com/office/powerpoint/2010/main" val="29338908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="" xmlns:p14="http://schemas.microsoft.com/office/powerpoint/2010/main" val="34912284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="" xmlns:p14="http://schemas.microsoft.com/office/powerpoint/2010/main" val="14431109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921352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="" xmlns:p14="http://schemas.microsoft.com/office/powerpoint/2010/main" val="2863239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01797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="" xmlns:p14="http://schemas.microsoft.com/office/powerpoint/2010/main" val="26423744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="" xmlns:p14="http://schemas.microsoft.com/office/powerpoint/2010/main" val="20914075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="" xmlns:p14="http://schemas.microsoft.com/office/powerpoint/2010/main" val="4946156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265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676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93780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5598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6204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6955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263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02B9-166C-4750-BF13-DE557C27FD4B}" type="datetimeFigureOut">
              <a:rPr kumimoji="1" lang="ja-JP" altLang="en-US" smtClean="0"/>
              <a:pPr/>
              <a:t>2023/8/14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454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四角形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/>
              <a:t>マスタ　 タイトルの書式設定</a:t>
            </a:r>
          </a:p>
        </p:txBody>
      </p:sp>
      <p:sp>
        <p:nvSpPr>
          <p:cNvPr id="1027" name="四角形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/>
              <a:t>マスタ　テキストの書式設定</a:t>
            </a:r>
          </a:p>
          <a:p>
            <a:pPr lvl="1"/>
            <a:r>
              <a:rPr lang="zh-CN" altLang="ja-JP"/>
              <a:t>第</a:t>
            </a:r>
            <a:r>
              <a:rPr lang="ja-JP" altLang="zh-CN"/>
              <a:t>2</a:t>
            </a:r>
            <a:r>
              <a:rPr lang="zh-CN" altLang="ja-JP"/>
              <a:t>レベル</a:t>
            </a:r>
          </a:p>
          <a:p>
            <a:pPr lvl="2"/>
            <a:r>
              <a:rPr lang="zh-CN" altLang="ja-JP"/>
              <a:t>第</a:t>
            </a:r>
            <a:r>
              <a:rPr lang="ja-JP" altLang="zh-CN"/>
              <a:t>3</a:t>
            </a:r>
            <a:r>
              <a:rPr lang="zh-CN" altLang="ja-JP"/>
              <a:t>レベル</a:t>
            </a:r>
          </a:p>
          <a:p>
            <a:pPr lvl="3"/>
            <a:r>
              <a:rPr lang="zh-CN" altLang="ja-JP"/>
              <a:t>第</a:t>
            </a:r>
            <a:r>
              <a:rPr lang="ja-JP" altLang="zh-CN"/>
              <a:t>4</a:t>
            </a:r>
            <a:r>
              <a:rPr lang="zh-CN" altLang="ja-JP"/>
              <a:t>レベル</a:t>
            </a:r>
          </a:p>
          <a:p>
            <a:pPr lvl="4"/>
            <a:r>
              <a:rPr lang="zh-CN" altLang="ja-JP"/>
              <a:t>第</a:t>
            </a:r>
            <a:r>
              <a:rPr lang="ja-JP" altLang="zh-CN"/>
              <a:t>5</a:t>
            </a:r>
            <a:r>
              <a:rPr lang="zh-CN" altLang="ja-JP"/>
              <a:t>レベル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7286625" y="363538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de-DE" altLang="en-US" sz="1400" b="1">
                <a:latin typeface="ＭＳ Ｐゴシック" pitchFamily="50" charset="-128"/>
                <a:ea typeface="ＭＳ Ｐゴシック" pitchFamily="50" charset="-128"/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17398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演習１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レジュメ作成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61642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S創英角ﾎﾟｯﾌﾟ体" pitchFamily="50" charset="-128"/>
                <a:ea typeface="HGS創英角ﾎﾟｯﾌﾟ体" pitchFamily="50" charset="-128"/>
              </a:rPr>
              <a:t>グループディスカッション</a:t>
            </a:r>
            <a:r>
              <a:rPr lang="en-US" altLang="ja-JP" dirty="0">
                <a:latin typeface="HGS創英角ﾎﾟｯﾌﾟ体" pitchFamily="50" charset="-128"/>
                <a:ea typeface="HGS創英角ﾎﾟｯﾌﾟ体" pitchFamily="50" charset="-128"/>
              </a:rPr>
              <a:t>1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68A273B7-4FC3-41A0-AF19-5DB91D10B8E8}"/>
              </a:ext>
            </a:extLst>
          </p:cNvPr>
          <p:cNvSpPr/>
          <p:nvPr/>
        </p:nvSpPr>
        <p:spPr>
          <a:xfrm>
            <a:off x="628650" y="4047091"/>
            <a:ext cx="8248650" cy="235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①　グループ内で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自己紹介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②　レジュメに事例を落とし込んでみてください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パズルです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まとめ役（書記）を</a:t>
            </a:r>
            <a:r>
              <a:rPr lang="en-US" altLang="ja-JP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名選定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して下さい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A5B11014-6DC7-2DD4-B880-8536EC43B0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3937" y="1373523"/>
            <a:ext cx="5283363" cy="2874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45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41316E41-2ACB-F8F8-73F5-02FB68B48EB2}"/>
              </a:ext>
            </a:extLst>
          </p:cNvPr>
          <p:cNvSpPr txBox="1"/>
          <p:nvPr/>
        </p:nvSpPr>
        <p:spPr>
          <a:xfrm>
            <a:off x="199505" y="1612050"/>
            <a:ext cx="207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【基本情報】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3596D84A-683D-839B-795E-66124495B720}"/>
              </a:ext>
            </a:extLst>
          </p:cNvPr>
          <p:cNvSpPr txBox="1"/>
          <p:nvPr/>
        </p:nvSpPr>
        <p:spPr>
          <a:xfrm>
            <a:off x="199505" y="3462512"/>
            <a:ext cx="2414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CC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【人生の物語】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A73F7224-3EE6-8B53-676D-8069DFDCC2AF}"/>
              </a:ext>
            </a:extLst>
          </p:cNvPr>
          <p:cNvSpPr txBox="1"/>
          <p:nvPr/>
        </p:nvSpPr>
        <p:spPr>
          <a:xfrm>
            <a:off x="4566604" y="1606125"/>
            <a:ext cx="2829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CC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【本人のニーズ】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C13DA230-5FD1-BD72-1088-525DA2B18757}"/>
              </a:ext>
            </a:extLst>
          </p:cNvPr>
          <p:cNvSpPr txBox="1"/>
          <p:nvPr/>
        </p:nvSpPr>
        <p:spPr>
          <a:xfrm>
            <a:off x="4562782" y="3918252"/>
            <a:ext cx="2829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CC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【家族のニーズ】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407324" y="136524"/>
            <a:ext cx="8512232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実践スライドから情報を抜き出して配置してみてください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パズル感覚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で楽しくお願いします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3682" y="2067791"/>
            <a:ext cx="4202922" cy="139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860" y="3924177"/>
            <a:ext cx="4202922" cy="2206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30781" y="2067790"/>
            <a:ext cx="4202922" cy="175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30781" y="4374571"/>
            <a:ext cx="4202922" cy="175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="" xmlns:p14="http://schemas.microsoft.com/office/powerpoint/2010/main" val="381025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7BAD6C33-3926-DD80-710A-0F23F3441F07}"/>
              </a:ext>
            </a:extLst>
          </p:cNvPr>
          <p:cNvSpPr txBox="1"/>
          <p:nvPr/>
        </p:nvSpPr>
        <p:spPr>
          <a:xfrm>
            <a:off x="232755" y="1614424"/>
            <a:ext cx="43334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【リハの基本戦略（文献）】</a:t>
            </a:r>
            <a:endParaRPr lang="en-US" altLang="ja-JP" sz="2400" b="1" kern="100" dirty="0">
              <a:solidFill>
                <a:srgbClr val="0000FF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>
              <a:solidFill>
                <a:srgbClr val="0000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kern="100" dirty="0" smtClean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【疾患の予後予測（文献）】</a:t>
            </a:r>
            <a:endParaRPr lang="en-US" altLang="ja-JP" sz="2400" b="1" kern="100" dirty="0">
              <a:solidFill>
                <a:srgbClr val="0000FF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 smtClean="0">
              <a:solidFill>
                <a:srgbClr val="0000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>
              <a:solidFill>
                <a:srgbClr val="0000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</a:t>
            </a:r>
            <a:r>
              <a:rPr lang="en-US" altLang="ja-JP" sz="24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MOHO</a:t>
            </a:r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に関する文献】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283CEE67-944D-49FF-A8A3-595DF05CC91A}"/>
              </a:ext>
            </a:extLst>
          </p:cNvPr>
          <p:cNvSpPr txBox="1"/>
          <p:nvPr/>
        </p:nvSpPr>
        <p:spPr>
          <a:xfrm>
            <a:off x="4571999" y="1607656"/>
            <a:ext cx="2393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【他部門評価】</a:t>
            </a:r>
            <a:endParaRPr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346572F5-9AF3-2ADF-25A3-5FD2CB30E04E}"/>
              </a:ext>
            </a:extLst>
          </p:cNvPr>
          <p:cNvSpPr txBox="1"/>
          <p:nvPr/>
        </p:nvSpPr>
        <p:spPr>
          <a:xfrm>
            <a:off x="4580305" y="3831580"/>
            <a:ext cx="3403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【各種測定　検査値】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682" y="2067791"/>
            <a:ext cx="4202922" cy="997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294" y="3518685"/>
            <a:ext cx="4202922" cy="997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383" y="4992115"/>
            <a:ext cx="4202922" cy="1232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7143" y="2072000"/>
            <a:ext cx="4202922" cy="1759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24933" y="4293245"/>
            <a:ext cx="4202922" cy="1930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="" xmlns:p14="http://schemas.microsoft.com/office/powerpoint/2010/main" val="40887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演習２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MOHO</a:t>
            </a:r>
            <a:r>
              <a:rPr kumimoji="1" lang="ja-JP" altLang="en-US" dirty="0" smtClean="0"/>
              <a:t>に落とし込む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2874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グループディスカッション</a:t>
            </a:r>
            <a:r>
              <a:rPr lang="en-US" altLang="ja-JP" dirty="0" smtClean="0">
                <a:latin typeface="HGS創英角ﾎﾟｯﾌﾟ体" pitchFamily="50" charset="-128"/>
                <a:ea typeface="HGS創英角ﾎﾟｯﾌﾟ体" pitchFamily="50" charset="-128"/>
              </a:rPr>
              <a:t>2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68A273B7-4FC3-41A0-AF19-5DB91D10B8E8}"/>
              </a:ext>
            </a:extLst>
          </p:cNvPr>
          <p:cNvSpPr/>
          <p:nvPr/>
        </p:nvSpPr>
        <p:spPr>
          <a:xfrm>
            <a:off x="628650" y="4047091"/>
            <a:ext cx="8248650" cy="235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①　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事例を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MOHO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に落とし込んでみてください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考察です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②　可能なら介入方針も立案してみてください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まとめ役（書記）を</a:t>
            </a:r>
            <a:r>
              <a:rPr lang="en-US" altLang="ja-JP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名選定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して下さい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C47591F6-7A5C-A96B-C51D-6CA2CCCE31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47802"/>
            <a:ext cx="4305300" cy="2723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317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A19509B2-B209-1115-DE1D-FCC42DE3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270" y="1554965"/>
            <a:ext cx="6739755" cy="449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四角形: 角を丸くする 7">
            <a:extLst>
              <a:ext uri="{FF2B5EF4-FFF2-40B4-BE49-F238E27FC236}">
                <a16:creationId xmlns="" xmlns:a16="http://schemas.microsoft.com/office/drawing/2014/main" id="{E76D8FD4-A3A8-F094-BAA0-0E0B6C277EB9}"/>
              </a:ext>
            </a:extLst>
          </p:cNvPr>
          <p:cNvSpPr/>
          <p:nvPr/>
        </p:nvSpPr>
        <p:spPr>
          <a:xfrm>
            <a:off x="1004485" y="5246163"/>
            <a:ext cx="1584960" cy="8008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1800" kern="100" dirty="0"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="" xmlns:a16="http://schemas.microsoft.com/office/drawing/2014/main" id="{A50480AB-5DD2-D220-D0DA-A662B4FE7DBE}"/>
              </a:ext>
            </a:extLst>
          </p:cNvPr>
          <p:cNvSpPr/>
          <p:nvPr/>
        </p:nvSpPr>
        <p:spPr>
          <a:xfrm>
            <a:off x="3903153" y="5672043"/>
            <a:ext cx="1584960" cy="908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="" xmlns:a16="http://schemas.microsoft.com/office/drawing/2014/main" id="{E09DEDC4-C480-AED6-2539-BEE3154703D9}"/>
              </a:ext>
            </a:extLst>
          </p:cNvPr>
          <p:cNvSpPr/>
          <p:nvPr/>
        </p:nvSpPr>
        <p:spPr>
          <a:xfrm>
            <a:off x="3856771" y="861988"/>
            <a:ext cx="1584960" cy="908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784B2112-BC12-003A-8D86-D8AF87F3C65A}"/>
              </a:ext>
            </a:extLst>
          </p:cNvPr>
          <p:cNvSpPr/>
          <p:nvPr/>
        </p:nvSpPr>
        <p:spPr>
          <a:xfrm>
            <a:off x="6559825" y="2424002"/>
            <a:ext cx="2584175" cy="10049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="" xmlns:a16="http://schemas.microsoft.com/office/drawing/2014/main" id="{A7D527CA-1A03-DE3A-67F5-E0965D4AFA3E}"/>
              </a:ext>
            </a:extLst>
          </p:cNvPr>
          <p:cNvSpPr/>
          <p:nvPr/>
        </p:nvSpPr>
        <p:spPr>
          <a:xfrm>
            <a:off x="0" y="2569724"/>
            <a:ext cx="1584960" cy="908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3D3CBD27-A69F-83FC-0B4F-B2ED40DA6C7E}"/>
              </a:ext>
            </a:extLst>
          </p:cNvPr>
          <p:cNvSpPr/>
          <p:nvPr/>
        </p:nvSpPr>
        <p:spPr>
          <a:xfrm>
            <a:off x="973011" y="804212"/>
            <a:ext cx="1584960" cy="908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4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カラフル（001-1）">
  <a:themeElements>
    <a:clrScheme name="カラフル（001-1）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カラフル（001-1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カラフル（001-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880</TotalTime>
  <Words>76</Words>
  <Application>Microsoft Office PowerPoint</Application>
  <PresentationFormat>画面に合わせる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9" baseType="lpstr">
      <vt:lpstr>Office テーマ</vt:lpstr>
      <vt:lpstr>カラフル（001-1）</vt:lpstr>
      <vt:lpstr>演習１</vt:lpstr>
      <vt:lpstr>グループディスカッション1</vt:lpstr>
      <vt:lpstr>実践スライドから情報を抜き出して配置してみてください パズル感覚で楽しくお願いします</vt:lpstr>
      <vt:lpstr>スライド 4</vt:lpstr>
      <vt:lpstr>演習２</vt:lpstr>
      <vt:lpstr>グループディスカッション2</vt:lpstr>
      <vt:lpstr>スライド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 一博</dc:creator>
  <cp:lastModifiedBy>藤本一博</cp:lastModifiedBy>
  <cp:revision>72</cp:revision>
  <dcterms:created xsi:type="dcterms:W3CDTF">2023-03-08T23:46:07Z</dcterms:created>
  <dcterms:modified xsi:type="dcterms:W3CDTF">2023-08-14T11:01:41Z</dcterms:modified>
</cp:coreProperties>
</file>